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1" r:id="rId12"/>
    <p:sldId id="1758" r:id="rId13"/>
    <p:sldId id="1717" r:id="rId14"/>
    <p:sldId id="1718" r:id="rId15"/>
    <p:sldId id="1719" r:id="rId16"/>
    <p:sldId id="1720" r:id="rId17"/>
    <p:sldId id="1721" r:id="rId18"/>
    <p:sldId id="1722" r:id="rId19"/>
    <p:sldId id="1733" r:id="rId20"/>
    <p:sldId id="1749" r:id="rId21"/>
    <p:sldId id="1726" r:id="rId22"/>
    <p:sldId id="1643" r:id="rId23"/>
    <p:sldId id="1644" r:id="rId24"/>
    <p:sldId id="1645" r:id="rId25"/>
    <p:sldId id="1646" r:id="rId26"/>
    <p:sldId id="1647" r:id="rId27"/>
    <p:sldId id="1752" r:id="rId28"/>
    <p:sldId id="1648" r:id="rId29"/>
    <p:sldId id="1728" r:id="rId30"/>
    <p:sldId id="1727" r:id="rId31"/>
    <p:sldId id="1649" r:id="rId32"/>
    <p:sldId id="1650" r:id="rId33"/>
    <p:sldId id="1651" r:id="rId34"/>
    <p:sldId id="1652" r:id="rId35"/>
    <p:sldId id="1653" r:id="rId36"/>
    <p:sldId id="1725" r:id="rId37"/>
    <p:sldId id="1751" r:id="rId38"/>
    <p:sldId id="1742" r:id="rId39"/>
    <p:sldId id="1743" r:id="rId40"/>
    <p:sldId id="1753" r:id="rId41"/>
    <p:sldId id="1744" r:id="rId42"/>
    <p:sldId id="1745" r:id="rId43"/>
    <p:sldId id="1746" r:id="rId44"/>
    <p:sldId id="1747" r:id="rId45"/>
    <p:sldId id="1754" r:id="rId46"/>
    <p:sldId id="1755" r:id="rId47"/>
    <p:sldId id="1756" r:id="rId48"/>
    <p:sldId id="175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3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2/17/19 2:12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2/17/19 2:12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Applicable to layers that become feature detectors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DCDA1-F8E5-114F-BC88-ED24344FB9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7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2/17/19 2:12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2E2-E7A0-604F-A250-CBEC4452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8B9E6-F68B-DC49-9E2B-931FDE0C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66" y="1868482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69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Layer- wise Training for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2"/>
          <p:cNvSpPr txBox="1">
            <a:spLocks/>
          </p:cNvSpPr>
          <p:nvPr/>
        </p:nvSpPr>
        <p:spPr>
          <a:xfrm>
            <a:off x="904877" y="2415322"/>
            <a:ext cx="3451730" cy="2399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 Deep Convolutional Neural Network (DCNN)</a:t>
            </a:r>
          </a:p>
          <a:p>
            <a:pPr lvl="1"/>
            <a:r>
              <a:rPr lang="en-US" sz="2000"/>
              <a:t>To extract representation from images</a:t>
            </a:r>
          </a:p>
          <a:p>
            <a:pPr marL="0"/>
            <a:endParaRPr lang="en-US" sz="2000"/>
          </a:p>
          <a:p>
            <a:r>
              <a:rPr lang="en-US" sz="2000"/>
              <a:t> Recurrent Neural Network (RNN)</a:t>
            </a:r>
          </a:p>
          <a:p>
            <a:pPr lvl="1"/>
            <a:r>
              <a:rPr lang="en-US" sz="2000"/>
              <a:t>To extract representation from sequential data</a:t>
            </a:r>
          </a:p>
          <a:p>
            <a:pPr marL="457112" lvl="1"/>
            <a:endParaRPr lang="en-US" sz="2000"/>
          </a:p>
          <a:p>
            <a:r>
              <a:rPr lang="en-US" sz="2000"/>
              <a:t>Deep Belief Neural Network (DBN)</a:t>
            </a:r>
          </a:p>
          <a:p>
            <a:pPr lvl="1"/>
            <a:r>
              <a:rPr lang="en-US" sz="2000"/>
              <a:t>To extract hierarchical representation from a dataset</a:t>
            </a:r>
          </a:p>
          <a:p>
            <a:pPr marL="457112" lvl="1"/>
            <a:endParaRPr lang="en-US" sz="2000"/>
          </a:p>
          <a:p>
            <a:r>
              <a:rPr lang="en-US" sz="2000"/>
              <a:t> Deep Reinforcement Learning (DQN)</a:t>
            </a:r>
          </a:p>
          <a:p>
            <a:pPr lvl="1"/>
            <a:r>
              <a:rPr lang="en-US" sz="2000"/>
              <a:t>To prescribe how agents should act in an environment in order to maximize future cumulative reward (e.g., a game score)</a:t>
            </a:r>
          </a:p>
          <a:p>
            <a:pPr marL="457112" lvl="1"/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Neural Networks – Vision Example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And Computer Vision</a:t>
            </a:r>
            <a:br>
              <a:rPr lang="en-US" sz="4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=&gt; Array [480 x 480 x 3]. Each element varies from 0 to 255, representing the pixel intensity in R, G, B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intensity value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>
                <a:hlinkClick r:id="rId2"/>
              </a:rPr>
              <a:t>http://cs231n.github.io/convolutional-networks/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Reduce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itle 2"/>
          <p:cNvSpPr txBox="1">
            <a:spLocks/>
          </p:cNvSpPr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ea typeface="+mj-ea"/>
                <a:cs typeface="+mj-cs"/>
              </a:rPr>
              <a:t>What Is This Unit Doing?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244610"/>
            <a:ext cx="3425609" cy="2123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402" t="38722" r="27242" b="19445"/>
          <a:stretch/>
        </p:blipFill>
        <p:spPr>
          <a:xfrm>
            <a:off x="4385729" y="1058098"/>
            <a:ext cx="3433324" cy="2496903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764" y="330045"/>
            <a:ext cx="3141837" cy="3997637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Word Embedding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975379" cy="34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itle 2"/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4600" b="1">
                <a:solidFill>
                  <a:srgbClr val="FFFFFF"/>
                </a:solidFill>
                <a:ea typeface="+mj-ea"/>
                <a:cs typeface="+mj-cs"/>
              </a:rPr>
              <a:t>Hidden-Layer Units Become Feature Detectors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07" y="2426818"/>
            <a:ext cx="3141837" cy="3997637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3450391"/>
            <a:ext cx="5455917" cy="19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1135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1949</Words>
  <Application>Microsoft Macintosh PowerPoint</Application>
  <PresentationFormat>Widescreen</PresentationFormat>
  <Paragraphs>337</Paragraphs>
  <Slides>48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PowerPoint Presentation</vt:lpstr>
      <vt:lpstr>A more complex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1</cp:revision>
  <dcterms:created xsi:type="dcterms:W3CDTF">2019-02-17T22:14:18Z</dcterms:created>
  <dcterms:modified xsi:type="dcterms:W3CDTF">2019-02-17T22:15:24Z</dcterms:modified>
</cp:coreProperties>
</file>